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78" r:id="rId5"/>
    <p:sldId id="272" r:id="rId6"/>
    <p:sldId id="279" r:id="rId7"/>
    <p:sldId id="280" r:id="rId8"/>
    <p:sldId id="28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7479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7523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539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7928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0031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Made Everything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Genesis 1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440859"/>
            <a:ext cx="8458200" cy="10356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Made Everything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Genesis 1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25896"/>
            <a:ext cx="8458200" cy="22062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made the sun and the moon and the stars in the sky.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turned darkness into light.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made day and God made night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God saw it was good!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11189"/>
            <a:ext cx="8458200" cy="10356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4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91549"/>
            <a:ext cx="8458200" cy="2074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made the highest hills and the deep blue seas.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made flowers, God made bees.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made fish and the birds in the trees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God saw it was good!</a:t>
            </a:r>
          </a:p>
        </p:txBody>
      </p:sp>
    </p:spTree>
    <p:extLst>
      <p:ext uri="{BB962C8B-B14F-4D97-AF65-F5344CB8AC3E}">
        <p14:creationId xmlns:p14="http://schemas.microsoft.com/office/powerpoint/2010/main" val="3701502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11189"/>
            <a:ext cx="8458200" cy="10356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2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91549"/>
            <a:ext cx="8458200" cy="2074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made the crocodiles and the kangaroos,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Cows and cats and camels too.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made people like me and you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God saw it was good!</a:t>
            </a:r>
          </a:p>
        </p:txBody>
      </p:sp>
    </p:spTree>
    <p:extLst>
      <p:ext uri="{BB962C8B-B14F-4D97-AF65-F5344CB8AC3E}">
        <p14:creationId xmlns:p14="http://schemas.microsoft.com/office/powerpoint/2010/main" val="406725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440859"/>
            <a:ext cx="8458200" cy="10356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made everything, God made you and me.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God Made Everything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Genesis 1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7170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206</Words>
  <Application>Microsoft Office PowerPoint</Application>
  <PresentationFormat>Widescreen</PresentationFormat>
  <Paragraphs>33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23</cp:revision>
  <dcterms:created xsi:type="dcterms:W3CDTF">2016-02-03T06:15:21Z</dcterms:created>
  <dcterms:modified xsi:type="dcterms:W3CDTF">2016-02-03T07:28:44Z</dcterms:modified>
</cp:coreProperties>
</file>